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id/PvCB5qLz4iuSdDiRPpsqWmH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etermax-technology/a-component-based-architecture-for-unity-ff211ca478f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470b66407b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470b66407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CARLOS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Singleton en los scripts junto a monobehaviour, permite crear una instancia </a:t>
            </a:r>
            <a:r>
              <a:rPr lang="es-CL"/>
              <a:t>única</a:t>
            </a:r>
            <a:r>
              <a:rPr lang="es-CL"/>
              <a:t> y accesible desde cualquier parte del </a:t>
            </a:r>
            <a:r>
              <a:rPr lang="es-CL"/>
              <a:t>código</a:t>
            </a:r>
            <a:r>
              <a:rPr lang="es-CL"/>
              <a:t>. Esto ayuda a no generar miles de instancias y repetidas. Funciona como herencia, pero siempre dentro de monobehaviour.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El shared data es aquel que almacena todos los datos de los objetos del juego, estos objetos son creados a </a:t>
            </a:r>
            <a:r>
              <a:rPr lang="es-CL"/>
              <a:t>través</a:t>
            </a:r>
            <a:r>
              <a:rPr lang="es-CL"/>
              <a:t> de monobehaviour, es decir, scripts, estos scripts pueden ser reutilizables gracias a los componentes y herencia, como lo es singleton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CARLOS</a:t>
            </a:r>
            <a:endParaRPr/>
          </a:p>
        </p:txBody>
      </p:sp>
      <p:sp>
        <p:nvSpPr>
          <p:cNvPr id="185" name="Google Shape;18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CARLOS</a:t>
            </a:r>
            <a:endParaRPr/>
          </a:p>
        </p:txBody>
      </p:sp>
      <p:sp>
        <p:nvSpPr>
          <p:cNvPr id="194" name="Google Shape;19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CARLOS</a:t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NICOLAS</a:t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NICOLAS</a:t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c2a4678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ISAAC</a:t>
            </a:r>
            <a:endParaRPr/>
          </a:p>
        </p:txBody>
      </p:sp>
      <p:sp>
        <p:nvSpPr>
          <p:cNvPr id="128" name="Google Shape;128;g34c2a46788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/>
              <a:t>ISAAC</a:t>
            </a:r>
            <a:endParaRPr/>
          </a:p>
        </p:txBody>
      </p:sp>
      <p:sp>
        <p:nvSpPr>
          <p:cNvPr id="137" name="Google Shape;13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NICOLAS</a:t>
            </a:r>
            <a:endParaRPr/>
          </a:p>
        </p:txBody>
      </p:sp>
      <p:sp>
        <p:nvSpPr>
          <p:cNvPr id="147" name="Google Shape;14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ISAAC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u="sng">
                <a:solidFill>
                  <a:schemeClr val="hlink"/>
                </a:solidFill>
                <a:hlinkClick r:id="rId2"/>
              </a:rPr>
              <a:t>https://medium.com/etermax-technology/a-component-based-architecture-for-unity-ff211ca478fe</a:t>
            </a:r>
            <a:br>
              <a:rPr lang="es-CL"/>
            </a:br>
            <a:r>
              <a:rPr lang="es-CL"/>
              <a:t>NICOLAS</a:t>
            </a:r>
            <a:br>
              <a:rPr lang="es-CL"/>
            </a:br>
            <a:endParaRPr/>
          </a:p>
        </p:txBody>
      </p:sp>
      <p:sp>
        <p:nvSpPr>
          <p:cNvPr id="170" name="Google Shape;17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9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17.jp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" y="2707792"/>
            <a:ext cx="12192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s-CL" sz="4400" u="none" cap="none" strike="noStrike">
                <a:solidFill>
                  <a:schemeClr val="dk1"/>
                </a:solidFill>
              </a:rPr>
              <a:t>PROYECTO “</a:t>
            </a:r>
            <a:r>
              <a:rPr lang="es-CL" sz="4400">
                <a:solidFill>
                  <a:schemeClr val="dk1"/>
                </a:solidFill>
              </a:rPr>
              <a:t>KualeLand</a:t>
            </a:r>
            <a:r>
              <a:rPr i="0" lang="es-CL" sz="4400" u="none" cap="none" strike="noStrike">
                <a:solidFill>
                  <a:schemeClr val="dk1"/>
                </a:solidFill>
              </a:rPr>
              <a:t>”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s-CL" sz="2400" u="none" cap="none" strike="noStrike">
                <a:solidFill>
                  <a:schemeClr val="dk1"/>
                </a:solidFill>
              </a:rPr>
              <a:t>PRESENTACIÓN </a:t>
            </a:r>
            <a:r>
              <a:rPr lang="es-CL" sz="2400">
                <a:solidFill>
                  <a:schemeClr val="dk1"/>
                </a:solidFill>
              </a:rPr>
              <a:t>FASE 1 </a:t>
            </a:r>
            <a:r>
              <a:rPr i="0" lang="es-CL" sz="2400" u="none" cap="none" strike="noStrike">
                <a:solidFill>
                  <a:schemeClr val="dk1"/>
                </a:solidFill>
              </a:rPr>
              <a:t>CAPSTONE</a:t>
            </a:r>
            <a:endParaRPr i="0" sz="24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3470b66407b_0_8" title="Diagrama Arquitectura Unity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87" name="Google Shape;18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9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/>
          </a:p>
        </p:txBody>
      </p:sp>
      <p:sp>
        <p:nvSpPr>
          <p:cNvPr id="189" name="Google Shape;189;p9"/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datos</a:t>
            </a:r>
            <a:endParaRPr/>
          </a:p>
        </p:txBody>
      </p:sp>
      <p:cxnSp>
        <p:nvCxnSpPr>
          <p:cNvPr id="190" name="Google Shape;190;p9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1" name="Google Shape;19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0825" y="2126511"/>
            <a:ext cx="9182706" cy="4474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96" name="Google Shape;19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0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/>
          </a:p>
        </p:txBody>
      </p:sp>
      <p:sp>
        <p:nvSpPr>
          <p:cNvPr id="198" name="Google Shape;198;p10"/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/>
          </a:p>
        </p:txBody>
      </p:sp>
      <p:cxnSp>
        <p:nvCxnSpPr>
          <p:cNvPr id="199" name="Google Shape;199;p10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0" name="Google Shape;20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2375" y="2429950"/>
            <a:ext cx="2732950" cy="10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200" y="2438486"/>
            <a:ext cx="3169650" cy="1981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6175" y="4234250"/>
            <a:ext cx="4572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200" y="4949500"/>
            <a:ext cx="3453351" cy="172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91850" y="2429950"/>
            <a:ext cx="27622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41600" y="4949497"/>
            <a:ext cx="2512500" cy="13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10" name="Google Shape;21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1"/>
          <p:cNvSpPr txBox="1"/>
          <p:nvPr/>
        </p:nvSpPr>
        <p:spPr>
          <a:xfrm>
            <a:off x="1" y="2707792"/>
            <a:ext cx="12191999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DEMOSTRACIÓN DEL RESULTADO DEL PROYECTO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*Exposición del sistema</a:t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16" name="Google Shape;21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2"/>
          <p:cNvSpPr txBox="1"/>
          <p:nvPr/>
        </p:nvSpPr>
        <p:spPr>
          <a:xfrm>
            <a:off x="1" y="1459095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 obtenidos</a:t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22" name="Google Shape;22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3"/>
          <p:cNvSpPr txBox="1"/>
          <p:nvPr/>
        </p:nvSpPr>
        <p:spPr>
          <a:xfrm>
            <a:off x="1" y="1360773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Obstáculos presentados durante el desarrollo</a:t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28" name="Google Shape;22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4"/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 DE LA COMISIÓN</a:t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90" name="Google Shape;9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2"/>
          <p:cNvGrpSpPr/>
          <p:nvPr/>
        </p:nvGrpSpPr>
        <p:grpSpPr>
          <a:xfrm>
            <a:off x="4121026" y="1710819"/>
            <a:ext cx="7633553" cy="4350605"/>
            <a:chOff x="0" y="0"/>
            <a:chExt cx="7633553" cy="4350605"/>
          </a:xfrm>
        </p:grpSpPr>
        <p:sp>
          <p:nvSpPr>
            <p:cNvPr id="92" name="Google Shape;92;p2"/>
            <p:cNvSpPr/>
            <p:nvPr/>
          </p:nvSpPr>
          <p:spPr>
            <a:xfrm>
              <a:off x="0" y="0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 txBox="1"/>
            <p:nvPr/>
          </p:nvSpPr>
          <p:spPr>
            <a:xfrm>
              <a:off x="1662653" y="0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Isaac Galleguillos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</a:t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225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Char char="•"/>
              </a:pP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en C# funciones y acciones de videojuego</a:t>
              </a:r>
              <a:endPara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35954" y="135954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0" y="1495502"/>
              <a:ext cx="7633494" cy="135954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 txBox="1"/>
            <p:nvPr/>
          </p:nvSpPr>
          <p:spPr>
            <a:xfrm>
              <a:off x="1662653" y="1495502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Nicolás</a:t>
              </a:r>
              <a:r>
                <a:rPr lang="es-CL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Pulgar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en C# funciones y acciones de videojuego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35954" y="1631457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0" y="2991005"/>
              <a:ext cx="7633494" cy="135954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 txBox="1"/>
            <p:nvPr/>
          </p:nvSpPr>
          <p:spPr>
            <a:xfrm>
              <a:off x="1662653" y="2991005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Carlos Soto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Scrum Master, desarrollador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en C# funciones y acciones de videojuego</a:t>
              </a:r>
              <a:endPara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35954" y="3126960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2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KualeLand</a:t>
            </a: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238327" y="3058616"/>
            <a:ext cx="360896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" name="Google Shape;103;p2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4" name="Google Shape;10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250" y="4862375"/>
            <a:ext cx="805651" cy="1074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5475" y="3407200"/>
            <a:ext cx="932645" cy="107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/>
          </a:p>
        </p:txBody>
      </p:sp>
      <p:sp>
        <p:nvSpPr>
          <p:cNvPr id="112" name="Google Shape;112;p3"/>
          <p:cNvSpPr txBox="1"/>
          <p:nvPr/>
        </p:nvSpPr>
        <p:spPr>
          <a:xfrm>
            <a:off x="0" y="1130849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Google Shape;113;p3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" name="Google Shape;114;p3"/>
          <p:cNvSpPr/>
          <p:nvPr/>
        </p:nvSpPr>
        <p:spPr>
          <a:xfrm>
            <a:off x="714900" y="2169775"/>
            <a:ext cx="4562400" cy="41817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 o dolor</a:t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un mundo donde el estrés y la ansiedad son cada vez más comunes, la tecnología y los videojuegos pueden ser una herramienta para ofrecer apoyo y bienestar, ante un público que no esté pasando por buenos momentos o se sientan abrumados por la vida.</a:t>
            </a:r>
            <a:endParaRPr sz="23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6776950" y="2177325"/>
            <a:ext cx="5085300" cy="41742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objetivo de KualeLand es ofrecer una experiencia de videojuego que sirva como un refugio emocional para jugadores que se sientan abrumados o atraviesen momentos difíciles. Para lograrlo, el juego presenta un mundo abierto en 2D con un diseño Pixel Art, donde los jugadores asumirán el papel de un ninja perdido, quien a través de misiones sencillas e interacciones con NPCs recibirá mensajes motivacionales y reflexivos. La problemática se aborda creando un entorno seguro y tranquilo, utilizando mecánicas de juego accesibles, una estética visual reconfortante y un sistema de diálogos inspiradores.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5456903" y="3736258"/>
            <a:ext cx="1140542" cy="7570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21" name="Google Shape;1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/>
          </a:p>
        </p:txBody>
      </p:sp>
      <p:sp>
        <p:nvSpPr>
          <p:cNvPr id="123" name="Google Shape;123;p4"/>
          <p:cNvSpPr txBox="1"/>
          <p:nvPr/>
        </p:nvSpPr>
        <p:spPr>
          <a:xfrm>
            <a:off x="0" y="1384304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4" name="Google Shape;124;p4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5" name="Google Shape;125;p4"/>
          <p:cNvSpPr/>
          <p:nvPr/>
        </p:nvSpPr>
        <p:spPr>
          <a:xfrm>
            <a:off x="614525" y="2040581"/>
            <a:ext cx="10962900" cy="4088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KualeLand, un videojuego en 2D con diseño Pixel Art que funcione como un refugio emocional para jugadores que se sientan abrumados o atraviesen momentos difíciles, proporcionando un entorno seguro y tranquilo a través de mecánicas de juego accesibles, mensajes motivacionales y una estética reconfortante, asegurando su compatibilidad en PC, web y Android mediante el uso de C# y Unity.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30" name="Google Shape;130;g34c2a46788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34c2a46788f_0_0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/>
          </a:p>
        </p:txBody>
      </p:sp>
      <p:cxnSp>
        <p:nvCxnSpPr>
          <p:cNvPr id="132" name="Google Shape;132;g34c2a46788f_0_0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3" name="Google Shape;133;g34c2a46788f_0_0"/>
          <p:cNvSpPr txBox="1"/>
          <p:nvPr/>
        </p:nvSpPr>
        <p:spPr>
          <a:xfrm>
            <a:off x="1" y="992896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34c2a46788f_0_0"/>
          <p:cNvSpPr/>
          <p:nvPr/>
        </p:nvSpPr>
        <p:spPr>
          <a:xfrm>
            <a:off x="614550" y="1639374"/>
            <a:ext cx="10962900" cy="5097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Diseñar un mundo abierto en 2D con Pixel Art que genere una atmósfera visual acogedora y relajante para los jugadores.</a:t>
            </a:r>
            <a:b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 mecánicas de juego accesibles que permitan una experiencia fluida y sin estrés, adecuada para todo tipo de jugadores.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 sistema de diálogos e interacciones con NPCs que transmitan mensajes motivacionales y reflexivos, reforzando el propósito emocional del juego.</a:t>
            </a:r>
            <a:b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 misiones sencillas y significativas que incentiven la exploración y el autoconocimiento del jugador sin generar presión o frustración.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Optimizar el rendimiento del juego en Unity con C#, garantizando compatibilidad y estabilidad en plataformas como PC, web y Android.</a:t>
            </a:r>
            <a:b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Integrar un diseño de sonido ambiental y musical relajante, complementando la atmósfera tranquila del juego.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Asegurar que la interfaz de usuario sea intuitiva y amigable, facilitando la navegación y la inmersión en el juego.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s-CL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Realizar pruebas de experiencia de usuario para evaluar el impacto emocional del juego y realizar ajustes que maximicen su efectividad como refugio emocional.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39" name="Google Shape;13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5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/>
          </a:p>
        </p:txBody>
      </p:sp>
      <p:sp>
        <p:nvSpPr>
          <p:cNvPr id="141" name="Google Shape;141;p5"/>
          <p:cNvSpPr txBox="1"/>
          <p:nvPr/>
        </p:nvSpPr>
        <p:spPr>
          <a:xfrm>
            <a:off x="0" y="1432655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2" name="Google Shape;142;p5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3" name="Google Shape;143;p5"/>
          <p:cNvSpPr txBox="1"/>
          <p:nvPr/>
        </p:nvSpPr>
        <p:spPr>
          <a:xfrm>
            <a:off x="343350" y="2631875"/>
            <a:ext cx="6058500" cy="3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Limitaciones</a:t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 reducido para desarrollar un videojuego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Recursos disponibles para el desarrollo del videojuego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Identificar </a:t>
            </a: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público</a:t>
            </a: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objetivo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Compatibilidad Web y Android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 txBox="1"/>
          <p:nvPr/>
        </p:nvSpPr>
        <p:spPr>
          <a:xfrm>
            <a:off x="6723325" y="2631875"/>
            <a:ext cx="5096400" cy="26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Enfoque</a:t>
            </a: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juego optimizado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Estilo y género del videojuego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49" name="Google Shape;14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6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/>
          </a:p>
        </p:txBody>
      </p:sp>
      <p:sp>
        <p:nvSpPr>
          <p:cNvPr id="151" name="Google Shape;151;p6"/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 de trabajo para el desarrollo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2" name="Google Shape;152;p6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3" name="Google Shape;153;p6"/>
          <p:cNvSpPr txBox="1"/>
          <p:nvPr/>
        </p:nvSpPr>
        <p:spPr>
          <a:xfrm>
            <a:off x="720200" y="2753600"/>
            <a:ext cx="6482100" cy="3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 </a:t>
            </a: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Document (GDD)</a:t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</a:t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5986825" y="2773375"/>
            <a:ext cx="1134600" cy="64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 txBox="1"/>
          <p:nvPr/>
        </p:nvSpPr>
        <p:spPr>
          <a:xfrm>
            <a:off x="7303700" y="2611775"/>
            <a:ext cx="4254600" cy="3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Utilizado por grandes empresas de videojuegos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6913" y="3853850"/>
            <a:ext cx="2051875" cy="115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1425" y="3854275"/>
            <a:ext cx="2051875" cy="1153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7975" y="4436700"/>
            <a:ext cx="1924775" cy="19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63" name="Google Shape;16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7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“KualeLand”</a:t>
            </a:r>
            <a:endParaRPr/>
          </a:p>
        </p:txBody>
      </p:sp>
      <p:sp>
        <p:nvSpPr>
          <p:cNvPr id="165" name="Google Shape;165;p7"/>
          <p:cNvSpPr txBox="1"/>
          <p:nvPr/>
        </p:nvSpPr>
        <p:spPr>
          <a:xfrm>
            <a:off x="1" y="1155656"/>
            <a:ext cx="1219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Cronograma para el desarrollo del proyecto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6" name="Google Shape;166;p7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7" name="Google Shape;16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08456"/>
            <a:ext cx="11887201" cy="2846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72" name="Google Shape;17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	KualeLand”</a:t>
            </a:r>
            <a:endParaRPr/>
          </a:p>
        </p:txBody>
      </p:sp>
      <p:sp>
        <p:nvSpPr>
          <p:cNvPr id="174" name="Google Shape;174;p8"/>
          <p:cNvSpPr txBox="1"/>
          <p:nvPr/>
        </p:nvSpPr>
        <p:spPr>
          <a:xfrm>
            <a:off x="73400" y="899492"/>
            <a:ext cx="12192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Arquitectura del software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" name="Google Shape;175;p8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6" name="Google Shape;176;p8"/>
          <p:cNvSpPr txBox="1"/>
          <p:nvPr/>
        </p:nvSpPr>
        <p:spPr>
          <a:xfrm>
            <a:off x="724650" y="1970250"/>
            <a:ext cx="10610700" cy="24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Unity principalmente utiliza la arquitectura de componentes para la </a:t>
            </a: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creación</a:t>
            </a: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videojuegos, enfocando en bloques reutilizables e independientes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6025" y="3611050"/>
            <a:ext cx="5692300" cy="2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